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45E184B-F1CB-41DA-BADC-A13FD69E02CB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E721848-5A20-4ADD-AD7E-FF28AAF28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184B-F1CB-41DA-BADC-A13FD69E02CB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1848-5A20-4ADD-AD7E-FF28AAF28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184B-F1CB-41DA-BADC-A13FD69E02CB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1848-5A20-4ADD-AD7E-FF28AAF28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45E184B-F1CB-41DA-BADC-A13FD69E02CB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E721848-5A20-4ADD-AD7E-FF28AAF28E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45E184B-F1CB-41DA-BADC-A13FD69E02CB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E721848-5A20-4ADD-AD7E-FF28AAF28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184B-F1CB-41DA-BADC-A13FD69E02CB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1848-5A20-4ADD-AD7E-FF28AAF28E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184B-F1CB-41DA-BADC-A13FD69E02CB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1848-5A20-4ADD-AD7E-FF28AAF28E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5E184B-F1CB-41DA-BADC-A13FD69E02CB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E721848-5A20-4ADD-AD7E-FF28AAF28E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184B-F1CB-41DA-BADC-A13FD69E02CB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1848-5A20-4ADD-AD7E-FF28AAF28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45E184B-F1CB-41DA-BADC-A13FD69E02CB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E721848-5A20-4ADD-AD7E-FF28AAF28E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5E184B-F1CB-41DA-BADC-A13FD69E02CB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E721848-5A20-4ADD-AD7E-FF28AAF28E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45E184B-F1CB-41DA-BADC-A13FD69E02CB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E721848-5A20-4ADD-AD7E-FF28AAF28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571480"/>
            <a:ext cx="6172200" cy="1857388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Игры и упражнения на свежем воздухе. Для детей 5-7 лет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                      Подготовила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ru-RU" smtClean="0"/>
              <a:t>вос-ль </a:t>
            </a:r>
            <a:r>
              <a:rPr lang="ru-RU" smtClean="0"/>
              <a:t>П</a:t>
            </a:r>
            <a:r>
              <a:rPr lang="ru-RU" smtClean="0"/>
              <a:t>опова </a:t>
            </a:r>
            <a:r>
              <a:rPr lang="ru-RU" dirty="0" smtClean="0"/>
              <a:t>К.А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3657600" cy="581503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dirty="0" smtClean="0"/>
              <a:t>Прогулка является первым и наиболее доступным средством закаливания детского организма. Она способствует повышению его выносливости и устойчивости к неблагоприятным воздействиям внешней среды особенно к простудным заболеваниям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70248" y="285728"/>
            <a:ext cx="3657600" cy="588647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Активная двигательная активность детей наиболее целесообразна во время прогулок, Движения усиливают обмен веществ, кровообращение, газообмен, улучшают аппетит. Дети становятся более подвижными, ловкими, смелыми, выносливыми. У них вырабатываются двигательные умения и навыки, укрепляется мышечная система, повышается жизненный тонус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22-022-Konet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2844" y="0"/>
            <a:ext cx="8715436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286000" y="714356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Солнце, воздух и вода —</a:t>
            </a:r>
          </a:p>
          <a:p>
            <a:r>
              <a:rPr lang="ru-RU" sz="2400" dirty="0" smtClean="0"/>
              <a:t> Наши лучшие друзья.</a:t>
            </a:r>
          </a:p>
          <a:p>
            <a:r>
              <a:rPr lang="ru-RU" sz="2400" dirty="0" smtClean="0"/>
              <a:t> С ними будем мы дружить,</a:t>
            </a:r>
          </a:p>
          <a:p>
            <a:r>
              <a:rPr lang="ru-RU" sz="2400" dirty="0" smtClean="0"/>
              <a:t> Чтоб здоровыми нам быть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114300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Цель: Укрепление здоровья детей через физические упражнения и подвижные игры на свежем воздухе.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5000660"/>
          </a:xfrm>
        </p:spPr>
        <p:txBody>
          <a:bodyPr>
            <a:normAutofit/>
          </a:bodyPr>
          <a:lstStyle/>
          <a:p>
            <a:r>
              <a:rPr lang="ru-RU" dirty="0" smtClean="0"/>
              <a:t>Задачи: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Формировать умения и навыки действовать в коллективе сверстников;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en-US" dirty="0" err="1" smtClean="0"/>
              <a:t>Развивать</a:t>
            </a:r>
            <a:r>
              <a:rPr lang="en-US" dirty="0" smtClean="0"/>
              <a:t> </a:t>
            </a:r>
            <a:r>
              <a:rPr lang="en-US" dirty="0" err="1" smtClean="0"/>
              <a:t>двигательную</a:t>
            </a:r>
            <a:r>
              <a:rPr lang="en-US" dirty="0" smtClean="0"/>
              <a:t> </a:t>
            </a:r>
            <a:r>
              <a:rPr lang="en-US" dirty="0" err="1" smtClean="0"/>
              <a:t>активность</a:t>
            </a:r>
            <a:r>
              <a:rPr lang="en-US" dirty="0" smtClean="0"/>
              <a:t> </a:t>
            </a:r>
            <a:r>
              <a:rPr lang="en-US" dirty="0" err="1" smtClean="0"/>
              <a:t>детей</a:t>
            </a:r>
            <a:r>
              <a:rPr lang="en-US" dirty="0" smtClean="0"/>
              <a:t>;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Воспитывать чувства товарищества, взаимовыручки, дисциплинированности.</a:t>
            </a:r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oleibol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2844" y="0"/>
            <a:ext cx="864399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7467600" cy="592935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                ПОДВИЖНЫЕ ИГРЫ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САЛКИ НА ОДНОЙ НОГЕ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 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Назначается водящий - салка, все остальные свободно размещаются на площадке. Салка, прыгая на одной ноге, старается догнать и осалить игроков, а те тоже прыгая на одной ноге, увертываются. Если салка догнал и коснулся игрока, они меняются ролями. Время от времени можно менять ногу, на которой прыгаешь, но переходить на бег запрещено.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 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«</a:t>
            </a:r>
            <a:r>
              <a:rPr lang="en-US" sz="1800" dirty="0" smtClean="0">
                <a:solidFill>
                  <a:schemeClr val="bg1"/>
                </a:solidFill>
              </a:rPr>
              <a:t>ОБГОНИ МЯЧ</a:t>
            </a:r>
            <a:r>
              <a:rPr lang="ru-RU" sz="1800" dirty="0" smtClean="0">
                <a:solidFill>
                  <a:schemeClr val="bg1"/>
                </a:solidFill>
              </a:rPr>
              <a:t>»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 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Играющие становятся в круг на расстоянии вытянутых рук. За круг выходит водящий. Через пять-шесть человек от того места, где он находится, одному из играющих дается волейбольный мяч. После сигнала водящего стоящие в кругу начинают быстро передавать друг другу мяч по кругу, а водящий бежит в том же направлении. Он старается, обежав круг, стать на свое место раньше, чем мяч, обойдя круг, вернется в начальный круг. Если водящему удается обогнать мяч, а тот становится водящим. Мяч не разрешено перебрасывать друг другу, его можно только передавать из рук в </a:t>
            </a:r>
            <a:r>
              <a:rPr lang="ru-RU" sz="1800" dirty="0" smtClean="0"/>
              <a:t>руки.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orig_32faaf8972d0785e8aafb9473e28e35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0"/>
            <a:ext cx="8572560" cy="678658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3657600" cy="450059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НЕ ДАЙ ВОДЯЩЕМУ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None/>
            </a:pPr>
            <a:r>
              <a:rPr lang="ru-RU" dirty="0" smtClean="0">
                <a:solidFill>
                  <a:schemeClr val="bg1"/>
                </a:solidFill>
              </a:rPr>
              <a:t>Один из играющих - водящий - находится внутри круга, а все остальные - вне, </a:t>
            </a:r>
            <a:r>
              <a:rPr lang="en-US" dirty="0" smtClean="0">
                <a:solidFill>
                  <a:schemeClr val="bg1"/>
                </a:solidFill>
              </a:rPr>
              <a:t>C</a:t>
            </a:r>
            <a:r>
              <a:rPr lang="ru-RU" dirty="0" err="1" smtClean="0">
                <a:solidFill>
                  <a:schemeClr val="bg1"/>
                </a:solidFill>
              </a:rPr>
              <a:t>тоящие</a:t>
            </a:r>
            <a:r>
              <a:rPr lang="ru-RU" dirty="0" smtClean="0">
                <a:solidFill>
                  <a:schemeClr val="bg1"/>
                </a:solidFill>
              </a:rPr>
              <a:t> вне круга перебрасывают во всех направлениях мяч, а водящий старается до него дотронуться. Бросать нужно не выше головы, можно катать мяч по полу. Если водящему удается мяча, он входит в круг, а водящим становится тот, при броске которого был осален мяч. Вариант. В игру вводят два мяча и в кругу находятся двое водящих.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70248" y="1643050"/>
            <a:ext cx="3657600" cy="4529150"/>
          </a:xfrm>
        </p:spPr>
        <p:txBody>
          <a:bodyPr>
            <a:normAutofit fontScale="62500" lnSpcReduction="20000"/>
          </a:bodyPr>
          <a:lstStyle/>
          <a:p>
            <a:r>
              <a:rPr lang="ru-RU" sz="2500" dirty="0" smtClean="0">
                <a:solidFill>
                  <a:schemeClr val="bg1"/>
                </a:solidFill>
              </a:rPr>
              <a:t>«КОСМОНАВТЫ»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По краям площадки чертят 6-8 треугольников - "ракетодромов". Внутри каждого из них рисуют круги - "ракеты", но обязательно на несколько кругов меньше, чем играющих. Все участники встают в круг в центре площадки. По команде ведущего идут по кругу, взявшись за руки, говоря слова: "Ждут нас быстрые ракеты для прогулок по планетам. На какую захотим, на такую полетим! Но в игре один секрет: опоздавшим места нет!" После этого все бегут к "ракетодрому" и занимают места в "ракетах". Кто не успел занять место - выбывает из игры.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 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22465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0"/>
            <a:ext cx="8786874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3657600" cy="538640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   «Найди себе пару»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None/>
            </a:pPr>
            <a:r>
              <a:rPr lang="ru-RU" dirty="0" smtClean="0">
                <a:solidFill>
                  <a:schemeClr val="bg1"/>
                </a:solidFill>
              </a:rPr>
              <a:t>   Ход: для игры нужны цветные платочки по количеству детей (четное количество (2—4) одинакового цвета). Каждый играющий получает по одному платочку. По сигналу педагога дети разбегаются. По сигналу «Найди себе пару!» дети с платочками одинакового цвета становятся парами. В случае, если ребенок остается без пары, играющие говорят: «Ваня, Ваня (Коля, Петя), не зевай, быстро пару выбирай!». Игра повторяется.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70248" y="857232"/>
            <a:ext cx="3657600" cy="531496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ЗЕМЛЯ, ВОДА, ВОЗДУХ, ОГОНЬ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Для этой народной  игры понадобится мяч. Все становятся в круг, в середине - ведущий. Он бросает мяч кому-нибудь из играющих, произнося при этом одно из четырех слов: "земля", "вода", "воздух", огонь". Если ведущий сказал "земля", тот, кто поймал мяч, должен быстро назвать какое-либо домашнее или дикое животное; на слово "вода" играющий отвечает названием какой-либо рыбы; на слово "воздух" - названием птицы. При слове "огонь" все должны несколько раз быстро перевернуться кругом, взмахивая руками. Затем мяч возвращается ведущему. Те, кому не удается правильно отреагировать на слова ведущего, выходят из игры. 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20501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ru-RU" dirty="0" smtClean="0"/>
              <a:t>                        </a:t>
            </a:r>
            <a:r>
              <a:rPr lang="ru-RU" dirty="0" smtClean="0">
                <a:solidFill>
                  <a:schemeClr val="bg1"/>
                </a:solidFill>
              </a:rPr>
              <a:t>Упражнения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467600" cy="5473844"/>
          </a:xfrm>
        </p:spPr>
        <p:txBody>
          <a:bodyPr>
            <a:normAutofit fontScale="47500" lnSpcReduction="20000"/>
          </a:bodyPr>
          <a:lstStyle/>
          <a:p>
            <a:r>
              <a:rPr lang="ru-RU" sz="2700" dirty="0" smtClean="0">
                <a:solidFill>
                  <a:schemeClr val="bg1"/>
                </a:solidFill>
              </a:rPr>
              <a:t>«Греемся на морозе» </a:t>
            </a:r>
          </a:p>
          <a:p>
            <a:pPr>
              <a:buNone/>
            </a:pPr>
            <a:r>
              <a:rPr lang="ru-RU" sz="2700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ru-RU" sz="2700" dirty="0" smtClean="0">
                <a:solidFill>
                  <a:schemeClr val="bg1"/>
                </a:solidFill>
              </a:rPr>
              <a:t>И.п.: руки в стороны, ладони вперед. 1 - скрестить руки на груди, хлопнуть ладонями по лопаткам - выдох; 2 - И.п.</a:t>
            </a:r>
          </a:p>
          <a:p>
            <a:pPr>
              <a:buNone/>
            </a:pPr>
            <a:r>
              <a:rPr lang="ru-RU" sz="2700" dirty="0" smtClean="0">
                <a:solidFill>
                  <a:schemeClr val="bg1"/>
                </a:solidFill>
              </a:rPr>
              <a:t> Обратить внимание детей на глубокий и быстрый вдох и медленный выдох «порциями».</a:t>
            </a:r>
          </a:p>
          <a:p>
            <a:pPr>
              <a:buNone/>
            </a:pPr>
            <a:r>
              <a:rPr lang="ru-RU" sz="2700" dirty="0" smtClean="0">
                <a:solidFill>
                  <a:schemeClr val="bg1"/>
                </a:solidFill>
              </a:rPr>
              <a:t> 10-12 раз в быстром темпе.</a:t>
            </a:r>
          </a:p>
          <a:p>
            <a:pPr>
              <a:buNone/>
            </a:pPr>
            <a:endParaRPr lang="ru-RU" sz="2700" dirty="0" smtClean="0">
              <a:solidFill>
                <a:schemeClr val="bg1"/>
              </a:solidFill>
            </a:endParaRPr>
          </a:p>
          <a:p>
            <a:r>
              <a:rPr lang="ru-RU" sz="2700" dirty="0" smtClean="0">
                <a:solidFill>
                  <a:schemeClr val="bg1"/>
                </a:solidFill>
              </a:rPr>
              <a:t>«Хлопок над головой» </a:t>
            </a:r>
          </a:p>
          <a:p>
            <a:pPr>
              <a:buNone/>
            </a:pPr>
            <a:r>
              <a:rPr lang="ru-RU" sz="2700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ru-RU" sz="2700" dirty="0" smtClean="0">
                <a:solidFill>
                  <a:schemeClr val="bg1"/>
                </a:solidFill>
              </a:rPr>
              <a:t>И.п.: О.с. 1 - правую руку в сторону; 2 - левую руку в сторону; 3 -</a:t>
            </a:r>
          </a:p>
          <a:p>
            <a:pPr>
              <a:buNone/>
            </a:pPr>
            <a:r>
              <a:rPr lang="ru-RU" sz="2700" dirty="0" smtClean="0">
                <a:solidFill>
                  <a:schemeClr val="bg1"/>
                </a:solidFill>
              </a:rPr>
              <a:t> руки вверх; 4 - через стороны вниз. 3-4 раза.</a:t>
            </a:r>
          </a:p>
          <a:p>
            <a:pPr>
              <a:buNone/>
            </a:pPr>
            <a:endParaRPr lang="ru-RU" sz="2700" dirty="0" smtClean="0">
              <a:solidFill>
                <a:schemeClr val="bg1"/>
              </a:solidFill>
            </a:endParaRPr>
          </a:p>
          <a:p>
            <a:r>
              <a:rPr lang="ru-RU" sz="2700" dirty="0" smtClean="0">
                <a:solidFill>
                  <a:schemeClr val="bg1"/>
                </a:solidFill>
              </a:rPr>
              <a:t>«Рубим дрова»</a:t>
            </a:r>
          </a:p>
          <a:p>
            <a:pPr>
              <a:buNone/>
            </a:pPr>
            <a:r>
              <a:rPr lang="ru-RU" sz="2700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ru-RU" sz="2700" dirty="0" smtClean="0">
                <a:solidFill>
                  <a:schemeClr val="bg1"/>
                </a:solidFill>
              </a:rPr>
              <a:t>И.п.: ноги на ширине плеч, ладони соединены. 1 - руки вверх, прогнуться - вдох; 2 - наклон вперед, руки между ног выдох. 8-10 раз.</a:t>
            </a:r>
          </a:p>
          <a:p>
            <a:pPr>
              <a:buNone/>
            </a:pPr>
            <a:r>
              <a:rPr lang="ru-RU" sz="27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2700" dirty="0" smtClean="0">
                <a:solidFill>
                  <a:schemeClr val="bg1"/>
                </a:solidFill>
              </a:rPr>
              <a:t>Приседание. </a:t>
            </a:r>
          </a:p>
          <a:p>
            <a:pPr>
              <a:buNone/>
            </a:pPr>
            <a:endParaRPr lang="ru-RU" sz="27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700" dirty="0" smtClean="0">
                <a:solidFill>
                  <a:schemeClr val="bg1"/>
                </a:solidFill>
              </a:rPr>
              <a:t>И.п.: ноги вместе. Руки за голову. 1 - присесть. Прогибая спину и разводя локти в стороны; 2 - И.п. 10-12 раз.</a:t>
            </a:r>
          </a:p>
          <a:p>
            <a:pPr>
              <a:buNone/>
            </a:pPr>
            <a:r>
              <a:rPr lang="ru-RU" sz="2700" dirty="0" smtClean="0">
                <a:solidFill>
                  <a:schemeClr val="bg1"/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20501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3657600" cy="560072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bg1"/>
                </a:solidFill>
              </a:rPr>
              <a:t>Упражнения для верхнего       плечевого пояса: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1. Исходное положение (и. п.): стойка ноги на ширине ступни, руки на поясе . 1) руки в стороны; 2) руки вверх, подтянуться на носки; 3) руки в стороны; 4) вернуться в и. п.(6-7раз);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2. И.п.- руки в замок за спиной, рывками, на счет 1-4, отводить прямые руки назад (6-7раз);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3. И.п.- основная стойка (пятки вместе, носки врозь), руки согнуты к плечам. 1-4 круговые движения руками вперёд; 5-8- назад (5-6раз);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 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70248" y="571480"/>
            <a:ext cx="3657600" cy="560072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Упражнения для мышц живота: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1. И.п.- стойка ноги врозь, руки на поясе. 1) руки в стороны; 2) наклониться к правой ноге, хлопнуть в ладоши за коленом; 3) выпрямиться, руки в стороны; 4) и.п. То же к левой ноге (4-5 раз);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2. И.п.- стойка ноги врозь, руки за головой. 1) шаг вправо; 2) наклониться вправо; 3) выпрямиться; 4) и.п. То же влево (6 раз);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3. И.п.- сидя, ноги прямые, руки в упоре сзади. 1) поднять прямую правую ногу, носок оттянуть; 2) и.п. на 3-4 то же левой ногой (8 раз).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70248" y="428604"/>
            <a:ext cx="3657600" cy="574359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Упражнения для мышц ног.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1. И.п.- основная стойка, руки на поясе. 1- присесть, хлопнуть в ладоши над головой; 2- вернуться в и.п. (6-8раз)4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2. И.п.- стойка ноги на ширине ступни, руки вдоль туловища. 1-мах правой ногой вперёд, хлопнуть в ладоши под коленом; 2- и.п.; 3- 4- тоже левой ногой;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3. И.п.- стойка ноги вместе, руки на поясе. 1- прыжком ноги врозь, руки в стороны; 2-и.п. Прыжки выполняются на счет 1-8 несколько раз подряд в чередовании с небольшой паузой между ними.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4. И.п.- основная стойка, руки произвольно. «Прыгни – повернись» - на счёт 1-3 прыжки на двух ногах, на счёт 4 –прыжок с поворотом вокруг себя.</a:t>
            </a:r>
          </a:p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sz="quarter" idx="1"/>
          </p:nvPr>
        </p:nvSpPr>
        <p:spPr>
          <a:xfrm>
            <a:off x="457200" y="428625"/>
            <a:ext cx="3657600" cy="574357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Упражнения для мышц шеи.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1. И.п.- сидя, ноги прямые; руки сцепить в «замок» сзади на шее. 1) отводить голову назад; 2) и.п. (6-7 раз);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2. И.п.- сидя, ноги прямые; 1-4) круговые движения головой в правую сторону; 5-8) в левую (4-5 раз);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3.   И.п.- стойка ноги на ширине ступни, руки на поясе. 1) наклон головы                                                     вперёд; 2) и.п. 3) наклон головы вправо; 4) и.п. 5) наклон головы влево;               6) и.п. 7) наклон головы назад; 8) и.п. (4-5 раз).</a:t>
            </a:r>
          </a:p>
          <a:p>
            <a:endParaRPr lang="ru-RU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74</TotalTime>
  <Words>345</Words>
  <Application>Microsoft Office PowerPoint</Application>
  <PresentationFormat>Экран (4:3)</PresentationFormat>
  <Paragraphs>83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 Игры и упражнения на свежем воздухе. Для детей 5-7 лет</vt:lpstr>
      <vt:lpstr>Слайд 2</vt:lpstr>
      <vt:lpstr>Слайд 3</vt:lpstr>
      <vt:lpstr>                    ПОДВИЖНЫЕ ИГРЫ  САЛКИ НА ОДНОЙ НОГЕ   Назначается водящий - салка, все остальные свободно размещаются на площадке. Салка, прыгая на одной ноге, старается догнать и осалить игроков, а те тоже прыгая на одной ноге, увертываются. Если салка догнал и коснулся игрока, они меняются ролями. Время от времени можно менять ногу, на которой прыгаешь, но переходить на бег запрещено.   «ОБГОНИ МЯЧ»   Играющие становятся в круг на расстоянии вытянутых рук. За круг выходит водящий. Через пять-шесть человек от того места, где он находится, одному из играющих дается волейбольный мяч. После сигнала водящего стоящие в кругу начинают быстро передавать друг другу мяч по кругу, а водящий бежит в том же направлении. Он старается, обежав круг, стать на свое место раньше, чем мяч, обойдя круг, вернется в начальный круг. Если водящему удается обогнать мяч, а тот становится водящим. Мяч не разрешено перебрасывать друг другу, его можно только передавать из рук в руки.</vt:lpstr>
      <vt:lpstr>Слайд 5</vt:lpstr>
      <vt:lpstr>Слайд 6</vt:lpstr>
      <vt:lpstr>                        Упражнения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и упражнения на свежем воздухе. Для детей 5-7 лет</dc:title>
  <dc:creator>Alekciy</dc:creator>
  <cp:lastModifiedBy>Alekciy</cp:lastModifiedBy>
  <cp:revision>9</cp:revision>
  <dcterms:created xsi:type="dcterms:W3CDTF">2013-03-12T06:29:57Z</dcterms:created>
  <dcterms:modified xsi:type="dcterms:W3CDTF">2013-10-24T04:24:20Z</dcterms:modified>
</cp:coreProperties>
</file>